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64" r:id="rId2"/>
    <p:sldId id="285" r:id="rId3"/>
    <p:sldId id="281" r:id="rId4"/>
    <p:sldId id="287" r:id="rId5"/>
    <p:sldId id="278" r:id="rId6"/>
    <p:sldId id="282" r:id="rId7"/>
    <p:sldId id="279" r:id="rId8"/>
    <p:sldId id="268" r:id="rId9"/>
    <p:sldId id="269" r:id="rId10"/>
    <p:sldId id="270" r:id="rId11"/>
    <p:sldId id="283" r:id="rId12"/>
    <p:sldId id="284" r:id="rId13"/>
    <p:sldId id="286" r:id="rId14"/>
    <p:sldId id="280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280" autoAdjust="0"/>
  </p:normalViewPr>
  <p:slideViewPr>
    <p:cSldViewPr showGuides="1">
      <p:cViewPr varScale="1">
        <p:scale>
          <a:sx n="67" d="100"/>
          <a:sy n="67" d="100"/>
        </p:scale>
        <p:origin x="568" y="4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/>
      <dgm:spPr/>
      <dgm:t>
        <a:bodyPr/>
        <a:lstStyle/>
        <a:p>
          <a:r>
            <a:rPr lang="en-GB" b="0" i="0" dirty="0"/>
            <a:t>Integrated development environment (</a:t>
          </a:r>
          <a:r>
            <a:rPr lang="en-US" dirty="0"/>
            <a:t>IDE)</a:t>
          </a:r>
        </a:p>
      </dgm:t>
      <dgm:extLst>
        <a:ext uri="{E40237B7-FDA0-4F09-8148-C483321AD2D9}">
          <dgm14:cNvPr xmlns:dgm14="http://schemas.microsoft.com/office/drawing/2010/diagram" id="0" name="" descr="Vertical bullet list showing 3 groups arranged one below the other and bullet points are present under each group."/>
        </a:ext>
      </dgm:extLst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/>
            <a:t>NetBeans IDE 8.2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3C67E77D-62FA-499D-B5E6-E79A091C5267}">
      <dgm:prSet phldrT="[Text]"/>
      <dgm:spPr/>
      <dgm:t>
        <a:bodyPr/>
        <a:lstStyle/>
        <a:p>
          <a:r>
            <a:rPr lang="en-US" dirty="0"/>
            <a:t>Technology</a:t>
          </a:r>
        </a:p>
      </dgm:t>
      <dgm:extLst>
        <a:ext uri="{E40237B7-FDA0-4F09-8148-C483321AD2D9}">
          <dgm14:cNvPr xmlns:dgm14="http://schemas.microsoft.com/office/drawing/2010/diagram" id="0" name="" descr="Vertical bullet list showing 3 groups arranged one below the other and bullet points are present under each group."/>
        </a:ext>
      </dgm:extLst>
    </dgm:pt>
    <dgm:pt modelId="{5337D229-E330-4525-B0FA-14EC5A80604A}" type="parTrans" cxnId="{32AA6160-4426-4C4D-93AE-E2F474E37AD9}">
      <dgm:prSet/>
      <dgm:spPr/>
      <dgm:t>
        <a:bodyPr/>
        <a:lstStyle/>
        <a:p>
          <a:endParaRPr lang="en-US"/>
        </a:p>
      </dgm:t>
    </dgm:pt>
    <dgm:pt modelId="{C056AC5D-B04E-4376-A1CB-3EAB7BE5AF5B}" type="sibTrans" cxnId="{32AA6160-4426-4C4D-93AE-E2F474E37AD9}">
      <dgm:prSet/>
      <dgm:spPr/>
      <dgm:t>
        <a:bodyPr/>
        <a:lstStyle/>
        <a:p>
          <a:endParaRPr lang="en-US"/>
        </a:p>
      </dgm:t>
    </dgm:pt>
    <dgm:pt modelId="{D6510970-8F9C-4B45-A0F3-6ACB9AA76D40}">
      <dgm:prSet phldrT="[Text]"/>
      <dgm:spPr/>
      <dgm:t>
        <a:bodyPr/>
        <a:lstStyle/>
        <a:p>
          <a:r>
            <a:rPr lang="fr-FR" b="0" i="0" dirty="0"/>
            <a:t>Java 2 Platform, Enterprise Edition (J2EE)</a:t>
          </a:r>
          <a:r>
            <a:rPr lang="en-US" dirty="0"/>
            <a:t> - Java,JSP,Servlet</a:t>
          </a:r>
        </a:p>
      </dgm:t>
    </dgm:pt>
    <dgm:pt modelId="{7A9FC291-2B6A-4475-8B09-917F9F09E3AB}" type="parTrans" cxnId="{C6E7222A-5F84-456A-9806-D51868FAF8A9}">
      <dgm:prSet/>
      <dgm:spPr/>
      <dgm:t>
        <a:bodyPr/>
        <a:lstStyle/>
        <a:p>
          <a:endParaRPr lang="en-US"/>
        </a:p>
      </dgm:t>
    </dgm:pt>
    <dgm:pt modelId="{4B87F32C-3630-48F2-9114-4262C0BEEA9E}" type="sibTrans" cxnId="{C6E7222A-5F84-456A-9806-D51868FAF8A9}">
      <dgm:prSet/>
      <dgm:spPr/>
      <dgm:t>
        <a:bodyPr/>
        <a:lstStyle/>
        <a:p>
          <a:endParaRPr lang="en-US"/>
        </a:p>
      </dgm:t>
    </dgm:pt>
    <dgm:pt modelId="{709ED9DC-E391-4C6C-B788-93F1C2EFB6FD}">
      <dgm:prSet phldrT="[Text]"/>
      <dgm:spPr/>
      <dgm:t>
        <a:bodyPr/>
        <a:lstStyle/>
        <a:p>
          <a:r>
            <a:rPr lang="en-GB" b="0" i="0" dirty="0"/>
            <a:t>Java Database Connectivity (JDBC) - </a:t>
          </a:r>
          <a:r>
            <a:rPr lang="en-US" dirty="0"/>
            <a:t>MySQL workbench</a:t>
          </a:r>
        </a:p>
      </dgm:t>
    </dgm:pt>
    <dgm:pt modelId="{B5FA6CF0-E0A0-46A0-93C9-B722B31A8A9C}" type="parTrans" cxnId="{78E3C3B3-FD19-41A6-A9CC-BB3375A6FF81}">
      <dgm:prSet/>
      <dgm:spPr/>
      <dgm:t>
        <a:bodyPr/>
        <a:lstStyle/>
        <a:p>
          <a:endParaRPr lang="en-US"/>
        </a:p>
      </dgm:t>
    </dgm:pt>
    <dgm:pt modelId="{F3C03C29-D7FF-4D61-8D75-8B75B2F589EC}" type="sibTrans" cxnId="{78E3C3B3-FD19-41A6-A9CC-BB3375A6FF81}">
      <dgm:prSet/>
      <dgm:spPr/>
      <dgm:t>
        <a:bodyPr/>
        <a:lstStyle/>
        <a:p>
          <a:endParaRPr lang="en-US"/>
        </a:p>
      </dgm:t>
    </dgm:pt>
    <dgm:pt modelId="{552D97C5-D5A8-42A4-9DE2-5974926A7DC2}">
      <dgm:prSet phldrT="[Text]"/>
      <dgm:spPr/>
      <dgm:t>
        <a:bodyPr/>
        <a:lstStyle/>
        <a:p>
          <a:r>
            <a:rPr lang="en-US" dirty="0"/>
            <a:t>Design Pattern</a:t>
          </a:r>
        </a:p>
      </dgm:t>
    </dgm:pt>
    <dgm:pt modelId="{FDCFDE15-6BA8-4CFD-B41F-D0BB6E943410}" type="parTrans" cxnId="{C1F8B44B-EE25-4C32-9256-AD1EF8F3098C}">
      <dgm:prSet/>
      <dgm:spPr/>
      <dgm:t>
        <a:bodyPr/>
        <a:lstStyle/>
        <a:p>
          <a:endParaRPr lang="en-GB"/>
        </a:p>
      </dgm:t>
    </dgm:pt>
    <dgm:pt modelId="{BDCCA7BF-9480-4EFF-AA96-F85205708EEA}" type="sibTrans" cxnId="{C1F8B44B-EE25-4C32-9256-AD1EF8F3098C}">
      <dgm:prSet/>
      <dgm:spPr/>
      <dgm:t>
        <a:bodyPr/>
        <a:lstStyle/>
        <a:p>
          <a:endParaRPr lang="en-GB"/>
        </a:p>
      </dgm:t>
    </dgm:pt>
    <dgm:pt modelId="{0CB63B7A-0423-449C-B514-E9C15C3A3B2F}">
      <dgm:prSet phldrT="[Text]"/>
      <dgm:spPr/>
      <dgm:t>
        <a:bodyPr/>
        <a:lstStyle/>
        <a:p>
          <a:r>
            <a:rPr lang="en-US" dirty="0"/>
            <a:t>Model, View and Controller (MVC)</a:t>
          </a:r>
        </a:p>
      </dgm:t>
    </dgm:pt>
    <dgm:pt modelId="{664D0AC3-FB78-4D6A-A05B-F9A610A79523}" type="parTrans" cxnId="{98132F04-4DEF-43CD-9D70-3664543E1761}">
      <dgm:prSet/>
      <dgm:spPr/>
      <dgm:t>
        <a:bodyPr/>
        <a:lstStyle/>
        <a:p>
          <a:endParaRPr lang="en-GB"/>
        </a:p>
      </dgm:t>
    </dgm:pt>
    <dgm:pt modelId="{31C82E7D-29C0-48AB-AA6C-A53758A9C904}" type="sibTrans" cxnId="{98132F04-4DEF-43CD-9D70-3664543E1761}">
      <dgm:prSet/>
      <dgm:spPr/>
      <dgm:t>
        <a:bodyPr/>
        <a:lstStyle/>
        <a:p>
          <a:endParaRPr lang="en-GB"/>
        </a:p>
      </dgm:t>
    </dgm:pt>
    <dgm:pt modelId="{BC9F9F7D-61FF-420C-96F6-E60BDF4D7323}">
      <dgm:prSet phldrT="[Text]"/>
      <dgm:spPr/>
      <dgm:t>
        <a:bodyPr/>
        <a:lstStyle/>
        <a:p>
          <a:r>
            <a:rPr lang="fr-FR" b="0" i="0" dirty="0"/>
            <a:t>Java Platform, Enterprise Edition (Java EE) – GlassFish Server</a:t>
          </a:r>
          <a:endParaRPr lang="en-US" dirty="0"/>
        </a:p>
      </dgm:t>
    </dgm:pt>
    <dgm:pt modelId="{09786E4E-BC80-40BD-83C6-63A7BEB09A8B}" type="parTrans" cxnId="{2C00300E-BE69-4958-BFE9-CE7D4C98B919}">
      <dgm:prSet/>
      <dgm:spPr/>
    </dgm:pt>
    <dgm:pt modelId="{A402A3B4-3376-44FF-81C9-6A2504DA5A94}" type="sibTrans" cxnId="{2C00300E-BE69-4958-BFE9-CE7D4C98B919}">
      <dgm:prSet/>
      <dgm:spPr/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A9DD881E-A532-414B-870C-8ADE2076F78C}" type="pres">
      <dgm:prSet presAssocID="{477D14C5-CED9-4CFC-B338-DFB0C8090B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D5F6E02-AD43-4E7A-935B-DDF5D6C74800}" type="pres">
      <dgm:prSet presAssocID="{477D14C5-CED9-4CFC-B338-DFB0C8090B9F}" presName="childText" presStyleLbl="revTx" presStyleIdx="0" presStyleCnt="3">
        <dgm:presLayoutVars>
          <dgm:bulletEnabled val="1"/>
        </dgm:presLayoutVars>
      </dgm:prSet>
      <dgm:spPr/>
    </dgm:pt>
    <dgm:pt modelId="{81203336-F3DE-4B3A-BCF4-0F68C23AC2BB}" type="pres">
      <dgm:prSet presAssocID="{3C67E77D-62FA-499D-B5E6-E79A091C5267}" presName="parentText" presStyleLbl="node1" presStyleIdx="1" presStyleCnt="3" custLinFactNeighborX="0" custLinFactNeighborY="-1205">
        <dgm:presLayoutVars>
          <dgm:chMax val="0"/>
          <dgm:bulletEnabled val="1"/>
        </dgm:presLayoutVars>
      </dgm:prSet>
      <dgm:spPr/>
    </dgm:pt>
    <dgm:pt modelId="{782956A5-ADC8-4959-B856-589B9D9B9635}" type="pres">
      <dgm:prSet presAssocID="{3C67E77D-62FA-499D-B5E6-E79A091C5267}" presName="childText" presStyleLbl="revTx" presStyleIdx="1" presStyleCnt="3">
        <dgm:presLayoutVars>
          <dgm:bulletEnabled val="1"/>
        </dgm:presLayoutVars>
      </dgm:prSet>
      <dgm:spPr/>
    </dgm:pt>
    <dgm:pt modelId="{87AAFE4D-D627-4796-8F62-EE1423AC5F65}" type="pres">
      <dgm:prSet presAssocID="{552D97C5-D5A8-42A4-9DE2-5974926A7DC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E29317C-8D30-4744-A758-47900C625BE8}" type="pres">
      <dgm:prSet presAssocID="{552D97C5-D5A8-42A4-9DE2-5974926A7DC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98132F04-4DEF-43CD-9D70-3664543E1761}" srcId="{552D97C5-D5A8-42A4-9DE2-5974926A7DC2}" destId="{0CB63B7A-0423-449C-B514-E9C15C3A3B2F}" srcOrd="0" destOrd="0" parTransId="{664D0AC3-FB78-4D6A-A05B-F9A610A79523}" sibTransId="{31C82E7D-29C0-48AB-AA6C-A53758A9C904}"/>
    <dgm:cxn modelId="{2C00300E-BE69-4958-BFE9-CE7D4C98B919}" srcId="{3C67E77D-62FA-499D-B5E6-E79A091C5267}" destId="{BC9F9F7D-61FF-420C-96F6-E60BDF4D7323}" srcOrd="1" destOrd="0" parTransId="{09786E4E-BC80-40BD-83C6-63A7BEB09A8B}" sibTransId="{A402A3B4-3376-44FF-81C9-6A2504DA5A94}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6ACDAF60-AE6A-4D79-9EFD-820C71313EE9}" type="presOf" srcId="{BC9F9F7D-61FF-420C-96F6-E60BDF4D7323}" destId="{782956A5-ADC8-4959-B856-589B9D9B9635}" srcOrd="0" destOrd="1" presId="urn:microsoft.com/office/officeart/2005/8/layout/vList2"/>
    <dgm:cxn modelId="{5E318567-B97E-4D89-8A6C-92B456639797}" type="presOf" srcId="{0CB63B7A-0423-449C-B514-E9C15C3A3B2F}" destId="{DE29317C-8D30-4744-A758-47900C625BE8}" srcOrd="0" destOrd="0" presId="urn:microsoft.com/office/officeart/2005/8/layout/vList2"/>
    <dgm:cxn modelId="{C1F8B44B-EE25-4C32-9256-AD1EF8F3098C}" srcId="{90119837-5B71-4D44-BB01-DB0B084933C8}" destId="{552D97C5-D5A8-42A4-9DE2-5974926A7DC2}" srcOrd="2" destOrd="0" parTransId="{FDCFDE15-6BA8-4CFD-B41F-D0BB6E943410}" sibTransId="{BDCCA7BF-9480-4EFF-AA96-F85205708EEA}"/>
    <dgm:cxn modelId="{5BDE416F-F97E-4F73-BE1A-C12EA4F60682}" type="presOf" srcId="{90119837-5B71-4D44-BB01-DB0B084933C8}" destId="{ED5DCCC5-BCA8-4491-AA37-BAF153ECA184}" srcOrd="0" destOrd="0" presId="urn:microsoft.com/office/officeart/2005/8/layout/vList2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52C37B7C-CEFD-4BA9-82F4-BC5BA10A5B6D}" type="presOf" srcId="{552D97C5-D5A8-42A4-9DE2-5974926A7DC2}" destId="{87AAFE4D-D627-4796-8F62-EE1423AC5F65}" srcOrd="0" destOrd="0" presId="urn:microsoft.com/office/officeart/2005/8/layout/vList2"/>
    <dgm:cxn modelId="{594ECC8D-94FA-41B7-9F5F-6B7A67E36EF5}" type="presOf" srcId="{C111C18A-FD96-4E63-821A-54D70D8DC65F}" destId="{CD5F6E02-AD43-4E7A-935B-DDF5D6C74800}" srcOrd="0" destOrd="0" presId="urn:microsoft.com/office/officeart/2005/8/layout/vList2"/>
    <dgm:cxn modelId="{3656B090-A676-4E00-8A74-815942300152}" type="presOf" srcId="{709ED9DC-E391-4C6C-B788-93F1C2EFB6FD}" destId="{782956A5-ADC8-4959-B856-589B9D9B9635}" srcOrd="0" destOrd="2" presId="urn:microsoft.com/office/officeart/2005/8/layout/vList2"/>
    <dgm:cxn modelId="{8D0A4494-246A-45A7-AB6A-CDBC9E33ECD3}" type="presOf" srcId="{477D14C5-CED9-4CFC-B338-DFB0C8090B9F}" destId="{A9DD881E-A532-414B-870C-8ADE2076F78C}" srcOrd="0" destOrd="0" presId="urn:microsoft.com/office/officeart/2005/8/layout/vList2"/>
    <dgm:cxn modelId="{78E3C3B3-FD19-41A6-A9CC-BB3375A6FF81}" srcId="{3C67E77D-62FA-499D-B5E6-E79A091C5267}" destId="{709ED9DC-E391-4C6C-B788-93F1C2EFB6FD}" srcOrd="2" destOrd="0" parTransId="{B5FA6CF0-E0A0-46A0-93C9-B722B31A8A9C}" sibTransId="{F3C03C29-D7FF-4D61-8D75-8B75B2F589EC}"/>
    <dgm:cxn modelId="{96956FBE-70C8-4F89-BD0B-33093C0F439D}" type="presOf" srcId="{3C67E77D-62FA-499D-B5E6-E79A091C5267}" destId="{81203336-F3DE-4B3A-BCF4-0F68C23AC2BB}" srcOrd="0" destOrd="0" presId="urn:microsoft.com/office/officeart/2005/8/layout/vList2"/>
    <dgm:cxn modelId="{A55A44F5-7713-43BE-A80C-9D7C49E6D5AD}" type="presOf" srcId="{D6510970-8F9C-4B45-A0F3-6ACB9AA76D40}" destId="{782956A5-ADC8-4959-B856-589B9D9B9635}" srcOrd="0" destOrd="0" presId="urn:microsoft.com/office/officeart/2005/8/layout/vList2"/>
    <dgm:cxn modelId="{0910C0A3-A67A-496C-8A74-C4E35FED4675}" type="presParOf" srcId="{ED5DCCC5-BCA8-4491-AA37-BAF153ECA184}" destId="{A9DD881E-A532-414B-870C-8ADE2076F78C}" srcOrd="0" destOrd="0" presId="urn:microsoft.com/office/officeart/2005/8/layout/vList2"/>
    <dgm:cxn modelId="{9334B2F5-7FCF-4B1F-B6AA-DB249F4421A1}" type="presParOf" srcId="{ED5DCCC5-BCA8-4491-AA37-BAF153ECA184}" destId="{CD5F6E02-AD43-4E7A-935B-DDF5D6C74800}" srcOrd="1" destOrd="0" presId="urn:microsoft.com/office/officeart/2005/8/layout/vList2"/>
    <dgm:cxn modelId="{4F4F04E9-8CC4-46EA-94F2-D97F126F4DA5}" type="presParOf" srcId="{ED5DCCC5-BCA8-4491-AA37-BAF153ECA184}" destId="{81203336-F3DE-4B3A-BCF4-0F68C23AC2BB}" srcOrd="2" destOrd="0" presId="urn:microsoft.com/office/officeart/2005/8/layout/vList2"/>
    <dgm:cxn modelId="{9E10C16C-1E52-4EC3-8CA1-A7C07C605948}" type="presParOf" srcId="{ED5DCCC5-BCA8-4491-AA37-BAF153ECA184}" destId="{782956A5-ADC8-4959-B856-589B9D9B9635}" srcOrd="3" destOrd="0" presId="urn:microsoft.com/office/officeart/2005/8/layout/vList2"/>
    <dgm:cxn modelId="{45CD28DA-BDF6-441C-82A0-6F6FBFA568B0}" type="presParOf" srcId="{ED5DCCC5-BCA8-4491-AA37-BAF153ECA184}" destId="{87AAFE4D-D627-4796-8F62-EE1423AC5F65}" srcOrd="4" destOrd="0" presId="urn:microsoft.com/office/officeart/2005/8/layout/vList2"/>
    <dgm:cxn modelId="{930F7F88-D75A-4188-BA6C-BC22C569EBB3}" type="presParOf" srcId="{ED5DCCC5-BCA8-4491-AA37-BAF153ECA184}" destId="{DE29317C-8D30-4744-A758-47900C625BE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53600"/>
          <a:ext cx="9873356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b="0" i="0" kern="1200" dirty="0"/>
            <a:t>Integrated development environment (</a:t>
          </a:r>
          <a:r>
            <a:rPr lang="en-US" sz="3000" kern="1200" dirty="0"/>
            <a:t>IDE)</a:t>
          </a:r>
        </a:p>
      </dsp:txBody>
      <dsp:txXfrm>
        <a:off x="35125" y="88725"/>
        <a:ext cx="9803106" cy="649299"/>
      </dsp:txXfrm>
    </dsp:sp>
    <dsp:sp modelId="{CD5F6E02-AD43-4E7A-935B-DDF5D6C74800}">
      <dsp:nvSpPr>
        <dsp:cNvPr id="0" name=""/>
        <dsp:cNvSpPr/>
      </dsp:nvSpPr>
      <dsp:spPr>
        <a:xfrm>
          <a:off x="0" y="773150"/>
          <a:ext cx="9873356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479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NetBeans IDE 8.2</a:t>
          </a:r>
        </a:p>
      </dsp:txBody>
      <dsp:txXfrm>
        <a:off x="0" y="773150"/>
        <a:ext cx="9873356" cy="496800"/>
      </dsp:txXfrm>
    </dsp:sp>
    <dsp:sp modelId="{81203336-F3DE-4B3A-BCF4-0F68C23AC2BB}">
      <dsp:nvSpPr>
        <dsp:cNvPr id="0" name=""/>
        <dsp:cNvSpPr/>
      </dsp:nvSpPr>
      <dsp:spPr>
        <a:xfrm>
          <a:off x="0" y="1255358"/>
          <a:ext cx="9873356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Technology</a:t>
          </a:r>
        </a:p>
      </dsp:txBody>
      <dsp:txXfrm>
        <a:off x="35125" y="1290483"/>
        <a:ext cx="9803106" cy="649299"/>
      </dsp:txXfrm>
    </dsp:sp>
    <dsp:sp modelId="{782956A5-ADC8-4959-B856-589B9D9B9635}">
      <dsp:nvSpPr>
        <dsp:cNvPr id="0" name=""/>
        <dsp:cNvSpPr/>
      </dsp:nvSpPr>
      <dsp:spPr>
        <a:xfrm>
          <a:off x="0" y="1989500"/>
          <a:ext cx="9873356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479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300" b="0" i="0" kern="1200" dirty="0"/>
            <a:t>Java 2 Platform, Enterprise Edition (J2EE)</a:t>
          </a:r>
          <a:r>
            <a:rPr lang="en-US" sz="2300" kern="1200" dirty="0"/>
            <a:t> - Java,JSP,Servlet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300" b="0" i="0" kern="1200" dirty="0"/>
            <a:t>Java Platform, Enterprise Edition (Java EE) – GlassFish Server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b="0" i="0" kern="1200" dirty="0"/>
            <a:t>Java Database Connectivity (JDBC) - </a:t>
          </a:r>
          <a:r>
            <a:rPr lang="en-US" sz="2300" kern="1200" dirty="0"/>
            <a:t>MySQL workbench</a:t>
          </a:r>
        </a:p>
      </dsp:txBody>
      <dsp:txXfrm>
        <a:off x="0" y="1989500"/>
        <a:ext cx="9873356" cy="1210950"/>
      </dsp:txXfrm>
    </dsp:sp>
    <dsp:sp modelId="{87AAFE4D-D627-4796-8F62-EE1423AC5F65}">
      <dsp:nvSpPr>
        <dsp:cNvPr id="0" name=""/>
        <dsp:cNvSpPr/>
      </dsp:nvSpPr>
      <dsp:spPr>
        <a:xfrm>
          <a:off x="0" y="3200450"/>
          <a:ext cx="9873356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Design Pattern</a:t>
          </a:r>
        </a:p>
      </dsp:txBody>
      <dsp:txXfrm>
        <a:off x="35125" y="3235575"/>
        <a:ext cx="9803106" cy="649299"/>
      </dsp:txXfrm>
    </dsp:sp>
    <dsp:sp modelId="{DE29317C-8D30-4744-A758-47900C625BE8}">
      <dsp:nvSpPr>
        <dsp:cNvPr id="0" name=""/>
        <dsp:cNvSpPr/>
      </dsp:nvSpPr>
      <dsp:spPr>
        <a:xfrm>
          <a:off x="0" y="3920000"/>
          <a:ext cx="9873356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3479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Model, View and Controller (MVC)</a:t>
          </a:r>
        </a:p>
      </dsp:txBody>
      <dsp:txXfrm>
        <a:off x="0" y="3920000"/>
        <a:ext cx="9873356" cy="496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8/3/2021</a:t>
            </a:fld>
            <a:endParaRPr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8/3/2021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8/3/2021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8/3/2021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8/3/2021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8/3/2021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8/3/2021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8/3/2021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8/3/2021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8/3/2021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8/3/2021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Library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Yolanda and Stuart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63C9B-ABC2-4838-B564-3308B9C96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Demo</a:t>
            </a:r>
            <a:endParaRPr lang="en-GB" dirty="0"/>
          </a:p>
        </p:txBody>
      </p:sp>
      <p:pic>
        <p:nvPicPr>
          <p:cNvPr id="5" name="Content Placeholder 4" descr="A picture containing text, indoor, screenshot, close&#10;&#10;Description automatically generated">
            <a:extLst>
              <a:ext uri="{FF2B5EF4-FFF2-40B4-BE49-F238E27FC236}">
                <a16:creationId xmlns:a16="http://schemas.microsoft.com/office/drawing/2014/main" id="{D34235A5-A592-4530-9566-5C37B39CA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664" y="1701800"/>
            <a:ext cx="6938696" cy="4470400"/>
          </a:xfrm>
        </p:spPr>
      </p:pic>
    </p:spTree>
    <p:extLst>
      <p:ext uri="{BB962C8B-B14F-4D97-AF65-F5344CB8AC3E}">
        <p14:creationId xmlns:p14="http://schemas.microsoft.com/office/powerpoint/2010/main" val="30309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7877-2BF8-4C19-AD7C-BB4D29E8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Challenges/Accomplishments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D95E9-93EF-4366-B59D-6410B107E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9946E4-66BB-412C-9CE5-5F2861F5FF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Working with the records to display information from database</a:t>
            </a:r>
          </a:p>
          <a:p>
            <a:r>
              <a:rPr lang="en-US" dirty="0"/>
              <a:t>Working with a language we are new to working with</a:t>
            </a:r>
          </a:p>
          <a:p>
            <a:r>
              <a:rPr lang="en-US" dirty="0"/>
              <a:t>Organisation around schedules</a:t>
            </a:r>
          </a:p>
          <a:p>
            <a:r>
              <a:rPr lang="en-US" dirty="0"/>
              <a:t>Understanding what process was best to attempt the project</a:t>
            </a:r>
          </a:p>
          <a:p>
            <a:r>
              <a:rPr lang="en-US" dirty="0"/>
              <a:t>Working with CSS frameworks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FB9873-B3E3-40BA-A165-25C0FC9B1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Accomplishments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14C4B8-05CF-40BC-829B-8CE24B3F96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 functional web application</a:t>
            </a:r>
          </a:p>
          <a:p>
            <a:r>
              <a:rPr lang="en-US" dirty="0"/>
              <a:t>A web application that can display records from database</a:t>
            </a:r>
          </a:p>
          <a:p>
            <a:r>
              <a:rPr lang="en-US" dirty="0"/>
              <a:t>A web application that is easy to use and easy to understand</a:t>
            </a:r>
          </a:p>
          <a:p>
            <a:r>
              <a:rPr lang="en-US" dirty="0"/>
              <a:t>Learned new skills</a:t>
            </a:r>
          </a:p>
        </p:txBody>
      </p:sp>
    </p:spTree>
    <p:extLst>
      <p:ext uri="{BB962C8B-B14F-4D97-AF65-F5344CB8AC3E}">
        <p14:creationId xmlns:p14="http://schemas.microsoft.com/office/powerpoint/2010/main" val="193396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0058-6420-4D82-A611-CC95635B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15" y="405061"/>
            <a:ext cx="3351927" cy="1036455"/>
          </a:xfrm>
        </p:spPr>
        <p:txBody>
          <a:bodyPr anchor="b">
            <a:normAutofit/>
          </a:bodyPr>
          <a:lstStyle/>
          <a:p>
            <a:r>
              <a:rPr lang="en-US" sz="3200" dirty="0"/>
              <a:t>Future developments</a:t>
            </a:r>
            <a:endParaRPr lang="en-GB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8B2DE-6F68-4517-96D3-2E0EF91AD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0415" y="1761355"/>
            <a:ext cx="3351927" cy="4691584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Data validation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Searchable options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Issue and return date feature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Late return fine feature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 members login area so they can see 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Books available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Books issued to them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Renew books they are borrowing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5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009D5CB-F38F-480B-B724-992F59B5D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50196" y="1730498"/>
            <a:ext cx="7344206" cy="3488497"/>
          </a:xfrm>
          <a:noFill/>
        </p:spPr>
      </p:pic>
    </p:spTree>
    <p:extLst>
      <p:ext uri="{BB962C8B-B14F-4D97-AF65-F5344CB8AC3E}">
        <p14:creationId xmlns:p14="http://schemas.microsoft.com/office/powerpoint/2010/main" val="268581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0058-6420-4D82-A611-CC95635B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15" y="405061"/>
            <a:ext cx="3351927" cy="1036455"/>
          </a:xfrm>
        </p:spPr>
        <p:txBody>
          <a:bodyPr anchor="b">
            <a:normAutofit/>
          </a:bodyPr>
          <a:lstStyle/>
          <a:p>
            <a:r>
              <a:rPr lang="en-US" sz="3200" dirty="0"/>
              <a:t>Summary</a:t>
            </a:r>
            <a:endParaRPr lang="en-GB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8B2DE-6F68-4517-96D3-2E0EF91AD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0415" y="1761355"/>
            <a:ext cx="3351927" cy="469158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  <a:latin typeface="+mj-lt"/>
              </a:rPr>
              <a:t>Created a library management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Software </a:t>
            </a:r>
            <a:r>
              <a:rPr lang="en-US" sz="2000" i="0" dirty="0">
                <a:effectLst/>
                <a:latin typeface="+mj-lt"/>
              </a:rPr>
              <a:t>can be used to maintain the records of the library</a:t>
            </a:r>
            <a:endParaRPr lang="en-GB" sz="2000" i="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Software can be developed to have more functionality</a:t>
            </a:r>
            <a:endParaRPr lang="en-US" sz="2000" i="0" dirty="0">
              <a:effectLst/>
              <a:latin typeface="+mj-l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009D5CB-F38F-480B-B724-992F59B5D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150196" y="1730498"/>
            <a:ext cx="7344206" cy="3488497"/>
          </a:xfrm>
          <a:noFill/>
        </p:spPr>
      </p:pic>
    </p:spTree>
    <p:extLst>
      <p:ext uri="{BB962C8B-B14F-4D97-AF65-F5344CB8AC3E}">
        <p14:creationId xmlns:p14="http://schemas.microsoft.com/office/powerpoint/2010/main" val="88187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3861048"/>
            <a:ext cx="7008574" cy="922561"/>
          </a:xfrm>
        </p:spPr>
        <p:txBody>
          <a:bodyPr anchor="b"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 fontScale="92500" lnSpcReduction="2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/>
              <a:t>Yolanda Oliver and Stuart Butler</a:t>
            </a:r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7506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0236" y="404664"/>
            <a:ext cx="7008574" cy="1656458"/>
          </a:xfrm>
        </p:spPr>
        <p:txBody>
          <a:bodyPr anchor="b">
            <a:normAutofit/>
          </a:bodyPr>
          <a:lstStyle/>
          <a:p>
            <a:r>
              <a:rPr lang="en-US" sz="4400" dirty="0"/>
              <a:t>Our project’s purpose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2348880"/>
            <a:ext cx="7008574" cy="382332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To create</a:t>
            </a:r>
            <a:r>
              <a:rPr lang="en-US" sz="2400" i="0" dirty="0">
                <a:effectLst/>
                <a:latin typeface="+mj-lt"/>
              </a:rPr>
              <a:t> </a:t>
            </a:r>
            <a:r>
              <a:rPr lang="en-US" sz="2400" dirty="0">
                <a:latin typeface="+mj-lt"/>
              </a:rPr>
              <a:t>l</a:t>
            </a:r>
            <a:r>
              <a:rPr lang="en-US" sz="2400" i="0" dirty="0">
                <a:effectLst/>
                <a:latin typeface="+mj-lt"/>
              </a:rPr>
              <a:t>ibrary management system that can be used to maintain the records of the library</a:t>
            </a:r>
          </a:p>
          <a:p>
            <a:endParaRPr lang="en-US" sz="2400" i="0" dirty="0">
              <a:effectLst/>
              <a:latin typeface="+mj-lt"/>
            </a:endParaRPr>
          </a:p>
          <a:p>
            <a:r>
              <a:rPr lang="en-US" sz="2400" dirty="0">
                <a:latin typeface="+mj-lt"/>
              </a:rPr>
              <a:t>To keep a record of –</a:t>
            </a:r>
          </a:p>
          <a:p>
            <a:pPr marL="1066693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A</a:t>
            </a:r>
            <a:r>
              <a:rPr lang="en-US" i="0" dirty="0">
                <a:solidFill>
                  <a:schemeClr val="tx1"/>
                </a:solidFill>
                <a:effectLst/>
                <a:latin typeface="+mj-lt"/>
              </a:rPr>
              <a:t>vailable books in the library</a:t>
            </a:r>
          </a:p>
          <a:p>
            <a:pPr marL="1066693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The number of books issued</a:t>
            </a:r>
          </a:p>
          <a:p>
            <a:pPr marL="1066693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The number of books returning</a:t>
            </a:r>
          </a:p>
          <a:p>
            <a:pPr marL="1066693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Members of the library</a:t>
            </a:r>
          </a:p>
          <a:p>
            <a:endParaRPr lang="en-US" i="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97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/>
          <a:p>
            <a:r>
              <a:rPr lang="en-US" sz="3200" dirty="0"/>
              <a:t>Library Management – Flow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CA9FBBB-0B53-4DD1-A2E1-238D4AA8D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/>
          <a:p>
            <a:r>
              <a:rPr lang="en-US" sz="2400" dirty="0"/>
              <a:t>Overview of library management flow process</a:t>
            </a:r>
          </a:p>
        </p:txBody>
      </p:sp>
      <p:pic>
        <p:nvPicPr>
          <p:cNvPr id="6" name="Content Placeholder 5" descr="Diagram, Teams&#10;&#10;Description automatically generated">
            <a:extLst>
              <a:ext uri="{FF2B5EF4-FFF2-40B4-BE49-F238E27FC236}">
                <a16:creationId xmlns:a16="http://schemas.microsoft.com/office/drawing/2014/main" id="{A208F5EA-7FC0-407C-B37E-05B540A00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693" y="482600"/>
            <a:ext cx="5493851" cy="5892800"/>
          </a:xfrm>
        </p:spPr>
      </p:pic>
    </p:spTree>
    <p:extLst>
      <p:ext uri="{BB962C8B-B14F-4D97-AF65-F5344CB8AC3E}">
        <p14:creationId xmlns:p14="http://schemas.microsoft.com/office/powerpoint/2010/main" val="334761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B11E92-4C65-4DBA-927E-4C4A476F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– Books/Members/Librarians</a:t>
            </a:r>
            <a:endParaRPr lang="en-GB" dirty="0"/>
          </a:p>
        </p:txBody>
      </p:sp>
      <p:pic>
        <p:nvPicPr>
          <p:cNvPr id="14" name="Content Placeholder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5AB6D1F-DF1F-4506-ABAA-98D6CA1BE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30" y="1701800"/>
            <a:ext cx="9276765" cy="4470400"/>
          </a:xfrm>
        </p:spPr>
      </p:pic>
    </p:spTree>
    <p:extLst>
      <p:ext uri="{BB962C8B-B14F-4D97-AF65-F5344CB8AC3E}">
        <p14:creationId xmlns:p14="http://schemas.microsoft.com/office/powerpoint/2010/main" val="117379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0" y="787400"/>
            <a:ext cx="3351927" cy="2844800"/>
          </a:xfrm>
        </p:spPr>
        <p:txBody>
          <a:bodyPr anchor="b">
            <a:normAutofit/>
          </a:bodyPr>
          <a:lstStyle/>
          <a:p>
            <a:r>
              <a:rPr lang="en-US" sz="3200" dirty="0"/>
              <a:t>Administration - Flow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2"/>
          </p:nvPr>
        </p:nvSpPr>
        <p:spPr>
          <a:xfrm>
            <a:off x="304720" y="4005064"/>
            <a:ext cx="3351927" cy="2664296"/>
          </a:xfrm>
        </p:spPr>
        <p:txBody>
          <a:bodyPr>
            <a:noAutofit/>
          </a:bodyPr>
          <a:lstStyle/>
          <a:p>
            <a:r>
              <a:rPr lang="en-US" sz="2400" dirty="0"/>
              <a:t>Logins into there own UI of the software</a:t>
            </a:r>
          </a:p>
          <a:p>
            <a:r>
              <a:rPr lang="en-US" sz="2400" dirty="0"/>
              <a:t>Manages the librarian records and data</a:t>
            </a:r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97CB5315-88AF-400F-9520-E325E445F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243" y="482600"/>
            <a:ext cx="5454751" cy="5892800"/>
          </a:xfrm>
        </p:spPr>
      </p:pic>
    </p:spTree>
    <p:extLst>
      <p:ext uri="{BB962C8B-B14F-4D97-AF65-F5344CB8AC3E}">
        <p14:creationId xmlns:p14="http://schemas.microsoft.com/office/powerpoint/2010/main" val="686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0" y="608608"/>
            <a:ext cx="3351927" cy="2844800"/>
          </a:xfrm>
        </p:spPr>
        <p:txBody>
          <a:bodyPr anchor="b">
            <a:normAutofit/>
          </a:bodyPr>
          <a:lstStyle/>
          <a:p>
            <a:r>
              <a:rPr lang="en-US" sz="3200" dirty="0"/>
              <a:t>Librarian - Flow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2"/>
          </p:nvPr>
        </p:nvSpPr>
        <p:spPr>
          <a:xfrm>
            <a:off x="304720" y="3861048"/>
            <a:ext cx="3351927" cy="1727200"/>
          </a:xfrm>
        </p:spPr>
        <p:txBody>
          <a:bodyPr>
            <a:normAutofit/>
          </a:bodyPr>
          <a:lstStyle/>
          <a:p>
            <a:r>
              <a:rPr lang="en-US" sz="2400" dirty="0"/>
              <a:t>Login to there own UI of the application</a:t>
            </a:r>
          </a:p>
          <a:p>
            <a:r>
              <a:rPr lang="en-US" sz="2400" dirty="0"/>
              <a:t>Manages the books and members data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6B01E312-2B82-46A9-88C9-4A0562C93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126771"/>
            <a:ext cx="4032448" cy="6642115"/>
          </a:xfrm>
        </p:spPr>
      </p:pic>
    </p:spTree>
    <p:extLst>
      <p:ext uri="{BB962C8B-B14F-4D97-AF65-F5344CB8AC3E}">
        <p14:creationId xmlns:p14="http://schemas.microsoft.com/office/powerpoint/2010/main" val="178527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Development Details</a:t>
            </a:r>
          </a:p>
        </p:txBody>
      </p:sp>
      <p:graphicFrame>
        <p:nvGraphicFramePr>
          <p:cNvPr id="4" name="Content Placeholder 3" descr="Vertical bullet list showing 3 groups arranged one below the other and bullet points are present under each group.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23819274"/>
              </p:ext>
            </p:extLst>
          </p:nvPr>
        </p:nvGraphicFramePr>
        <p:xfrm>
          <a:off x="1117600" y="1701800"/>
          <a:ext cx="9873356" cy="447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0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MVC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17309" y="2151013"/>
            <a:ext cx="4977104" cy="3962400"/>
          </a:xfrm>
        </p:spPr>
        <p:txBody>
          <a:bodyPr>
            <a:normAutofit fontScale="77500" lnSpcReduction="20000"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 = Model -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com.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tta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.model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 Class </a:t>
            </a:r>
          </a:p>
          <a:p>
            <a:pPr lvl="1"/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 Class</a:t>
            </a:r>
          </a:p>
          <a:p>
            <a:pPr lvl="1"/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 Query Class</a:t>
            </a:r>
          </a:p>
          <a:p>
            <a:r>
              <a:rPr lang="en-IN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 = View </a:t>
            </a:r>
            <a:endParaRPr lang="en-IN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IN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.jsp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IN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.html</a:t>
            </a:r>
            <a:endParaRPr lang="en-IN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IN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.css</a:t>
            </a:r>
          </a:p>
          <a:p>
            <a:pPr lvl="1"/>
            <a:r>
              <a:rPr lang="en-IN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.js</a:t>
            </a:r>
            <a:endParaRPr lang="en-GB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 = Controller -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com.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tta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.controller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Servlets</a:t>
            </a: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8" name="Content Placeholder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EF0D950-773F-4900-A183-0B7E2D471F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00" y="526530"/>
            <a:ext cx="3528392" cy="5804939"/>
          </a:xfrm>
        </p:spPr>
      </p:pic>
    </p:spTree>
    <p:extLst>
      <p:ext uri="{BB962C8B-B14F-4D97-AF65-F5344CB8AC3E}">
        <p14:creationId xmlns:p14="http://schemas.microsoft.com/office/powerpoint/2010/main" val="329694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D9D5EE-5106-425D-A265-03F5FAEB6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Stuart - Backend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66F61A-2ED0-470F-B26F-29DAFA742A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Yolanda - Frontend</a:t>
            </a:r>
            <a:endParaRPr lang="en-GB" dirty="0"/>
          </a:p>
        </p:txBody>
      </p:sp>
      <p:pic>
        <p:nvPicPr>
          <p:cNvPr id="16" name="Content Placeholder 1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D08A680-5CCF-48A8-803E-26866F414E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851" y="2869034"/>
            <a:ext cx="4976812" cy="2643931"/>
          </a:xfrm>
        </p:spPr>
      </p:pic>
      <p:pic>
        <p:nvPicPr>
          <p:cNvPr id="14" name="Content Placeholder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FE37F65-288B-46D4-805B-372B29CACA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2869034"/>
            <a:ext cx="4976813" cy="2643931"/>
          </a:xfrm>
        </p:spPr>
      </p:pic>
    </p:spTree>
    <p:extLst>
      <p:ext uri="{BB962C8B-B14F-4D97-AF65-F5344CB8AC3E}">
        <p14:creationId xmlns:p14="http://schemas.microsoft.com/office/powerpoint/2010/main" val="16539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9A4E33EC-D715-440E-9062-8AFA4CC9E341}" vid="{0DFBCB81-4ACA-49F1-BA1C-2B43B27F1FC4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bookstack presentation (widescreen)</Template>
  <TotalTime>1334</TotalTime>
  <Words>350</Words>
  <Application>Microsoft Office PowerPoint</Application>
  <PresentationFormat>Custom</PresentationFormat>
  <Paragraphs>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Century Gothic</vt:lpstr>
      <vt:lpstr>Books 16x9</vt:lpstr>
      <vt:lpstr>Library Management System</vt:lpstr>
      <vt:lpstr>Our project’s purpose</vt:lpstr>
      <vt:lpstr>Library Management – Flow</vt:lpstr>
      <vt:lpstr>Objects – Books/Members/Librarians</vt:lpstr>
      <vt:lpstr>Administration - Flow</vt:lpstr>
      <vt:lpstr>Librarian - Flow</vt:lpstr>
      <vt:lpstr>Project Development Details</vt:lpstr>
      <vt:lpstr>Project Structure</vt:lpstr>
      <vt:lpstr>Our Project Process</vt:lpstr>
      <vt:lpstr>Project Demo</vt:lpstr>
      <vt:lpstr>Challenges/Accomplishments</vt:lpstr>
      <vt:lpstr>Future developments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</dc:title>
  <dc:creator>yolanda oliver</dc:creator>
  <cp:lastModifiedBy>yolanda oliver</cp:lastModifiedBy>
  <cp:revision>15</cp:revision>
  <dcterms:created xsi:type="dcterms:W3CDTF">2021-07-29T10:40:07Z</dcterms:created>
  <dcterms:modified xsi:type="dcterms:W3CDTF">2021-08-03T20:07:46Z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